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2" r:id="rId7"/>
    <p:sldId id="261" r:id="rId8"/>
    <p:sldId id="265" r:id="rId9"/>
    <p:sldId id="260" r:id="rId10"/>
    <p:sldId id="259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>
        <p:scale>
          <a:sx n="91" d="100"/>
          <a:sy n="91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E153C9-9411-4BEF-B871-3BA582FC23F1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2C2BB2-7FE8-4FFB-AF1C-E8DF5306F5CE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33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53C9-9411-4BEF-B871-3BA582FC23F1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2BB2-7FE8-4FFB-AF1C-E8DF5306F5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8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53C9-9411-4BEF-B871-3BA582FC23F1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2BB2-7FE8-4FFB-AF1C-E8DF5306F5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94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53C9-9411-4BEF-B871-3BA582FC23F1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2BB2-7FE8-4FFB-AF1C-E8DF5306F5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71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53C9-9411-4BEF-B871-3BA582FC23F1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2BB2-7FE8-4FFB-AF1C-E8DF5306F5CE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9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53C9-9411-4BEF-B871-3BA582FC23F1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2BB2-7FE8-4FFB-AF1C-E8DF5306F5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85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53C9-9411-4BEF-B871-3BA582FC23F1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2BB2-7FE8-4FFB-AF1C-E8DF5306F5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18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53C9-9411-4BEF-B871-3BA582FC23F1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2BB2-7FE8-4FFB-AF1C-E8DF5306F5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57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53C9-9411-4BEF-B871-3BA582FC23F1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2BB2-7FE8-4FFB-AF1C-E8DF5306F5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7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53C9-9411-4BEF-B871-3BA582FC23F1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2BB2-7FE8-4FFB-AF1C-E8DF5306F5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7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53C9-9411-4BEF-B871-3BA582FC23F1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2BB2-7FE8-4FFB-AF1C-E8DF5306F5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62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DE153C9-9411-4BEF-B871-3BA582FC23F1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62C2BB2-7FE8-4FFB-AF1C-E8DF5306F5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8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 Patrick’s day</a:t>
            </a:r>
            <a:endParaRPr lang="pl-PL" sz="6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12917" y="1965960"/>
            <a:ext cx="8135686" cy="4553169"/>
          </a:xfrm>
          <a:prstGeom prst="rect">
            <a:avLst/>
          </a:prstGeom>
        </p:spPr>
      </p:pic>
      <p:pic>
        <p:nvPicPr>
          <p:cNvPr id="3" name="Muzyka irlandz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71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27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rush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i="1" dirty="0"/>
              <a:t>There are many monuments to St. Patrick's in Ireland</a:t>
            </a:r>
            <a:endParaRPr lang="pl-PL" sz="4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493" y="2154621"/>
            <a:ext cx="5929312" cy="37947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469" y="2154621"/>
            <a:ext cx="5702027" cy="38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9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rush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en-US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 </a:t>
            </a:r>
            <a:r>
              <a:rPr lang="en-US" sz="4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Patrick is the patron of Ireland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136" y="1965960"/>
            <a:ext cx="7395248" cy="41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1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rush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75163" y="1620983"/>
            <a:ext cx="79144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 Patrick is one of the mo</a:t>
            </a:r>
            <a:r>
              <a:rPr lang="pl-PL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popular 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saints in the world. He was born available in </a:t>
            </a:r>
            <a:r>
              <a:rPr lang="pl-PL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385 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Great Britain. At 16, the boy was kidnapped and then transported to Ireland, where as a slave he grazed sheep.</a:t>
            </a:r>
            <a:endParaRPr lang="pl-PL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610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rush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74531" y="94593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l-PL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people </a:t>
            </a:r>
            <a:r>
              <a:rPr lang="en-US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pl-PL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</a:t>
            </a:r>
            <a:r>
              <a:rPr lang="en-US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born in Ireland, but that's not true. He was born most likely in </a:t>
            </a:r>
            <a:r>
              <a:rPr lang="en-US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Wales</a:t>
            </a:r>
            <a:r>
              <a:rPr lang="pl-PL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314" y="2731916"/>
            <a:ext cx="5293135" cy="31758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806" y="2482954"/>
            <a:ext cx="3554139" cy="36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99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rush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Shamrock – three-leaf clover</a:t>
            </a:r>
            <a:endParaRPr lang="pl-PL" sz="4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6984" y="1965960"/>
            <a:ext cx="464755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6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rush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32187" y="92491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celebrate St. 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  <a:r>
              <a:rPr lang="pl-PL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trick’s 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dressing up 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clothes</a:t>
            </a:r>
            <a:r>
              <a:rPr lang="pl-PL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shamrocks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drinking green 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drinks</a:t>
            </a:r>
            <a:r>
              <a:rPr lang="pl-PL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beer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everything is green 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pl-PL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725307"/>
            <a:ext cx="5922053" cy="334880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13" y="2725307"/>
            <a:ext cx="5001739" cy="33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91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rush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5" y="428953"/>
            <a:ext cx="4767098" cy="28712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153" y="428953"/>
            <a:ext cx="4876800" cy="287129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53" y="3300249"/>
            <a:ext cx="4762500" cy="32412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154" y="3300249"/>
            <a:ext cx="4876800" cy="32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9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rush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213263" y="2459615"/>
            <a:ext cx="9875838" cy="135572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2"/>
                </a:solidFill>
              </a:rPr>
              <a:t>St. Patrick’s </a:t>
            </a:r>
            <a:r>
              <a:rPr lang="pl-PL" dirty="0" smtClean="0">
                <a:solidFill>
                  <a:schemeClr val="accent2"/>
                </a:solidFill>
              </a:rPr>
              <a:t>day is also celebrated in :</a:t>
            </a:r>
            <a:br>
              <a:rPr lang="pl-PL" dirty="0" smtClean="0">
                <a:solidFill>
                  <a:schemeClr val="accent2"/>
                </a:solidFill>
              </a:rPr>
            </a:br>
            <a:r>
              <a:rPr lang="pl-PL" dirty="0" smtClean="0">
                <a:solidFill>
                  <a:schemeClr val="accent2"/>
                </a:solidFill>
              </a:rPr>
              <a:t/>
            </a:r>
            <a:br>
              <a:rPr lang="pl-PL" dirty="0" smtClean="0">
                <a:solidFill>
                  <a:schemeClr val="accent2"/>
                </a:solidFill>
              </a:rPr>
            </a:br>
            <a:r>
              <a:rPr lang="pl-PL" dirty="0" smtClean="0">
                <a:solidFill>
                  <a:schemeClr val="accent2"/>
                </a:solidFill>
              </a:rPr>
              <a:t>- Poland </a:t>
            </a:r>
            <a:br>
              <a:rPr lang="pl-PL" dirty="0" smtClean="0">
                <a:solidFill>
                  <a:schemeClr val="accent2"/>
                </a:solidFill>
              </a:rPr>
            </a:br>
            <a:r>
              <a:rPr lang="pl-PL" dirty="0" smtClean="0">
                <a:solidFill>
                  <a:schemeClr val="accent2"/>
                </a:solidFill>
              </a:rPr>
              <a:t>- United States of America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114097" y="1796040"/>
            <a:ext cx="9872663" cy="403860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1790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rush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Patrick is often depicted in an animated version </a:t>
            </a:r>
            <a:endParaRPr lang="pl-PL" sz="48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411" y="1965960"/>
            <a:ext cx="5184697" cy="44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06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rush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47</TotalTime>
  <Words>129</Words>
  <Application>Microsoft Office PowerPoint</Application>
  <PresentationFormat>Panoramiczny</PresentationFormat>
  <Paragraphs>9</Paragraphs>
  <Slides>10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Corbel</vt:lpstr>
      <vt:lpstr>Podstawa</vt:lpstr>
      <vt:lpstr>Saint Patrick’s day</vt:lpstr>
      <vt:lpstr>  Saint Patrick is the patron of Ireland  </vt:lpstr>
      <vt:lpstr>Prezentacja programu PowerPoint</vt:lpstr>
      <vt:lpstr>Many people think that he was born in Ireland, but that's not true. He was born most likely in Wales. </vt:lpstr>
      <vt:lpstr>Shamrock – three-leaf clover</vt:lpstr>
      <vt:lpstr>People celebrate St. Patrick’s day by dressing up green clothes with shamrocks and drinking green drinks and beer ( everything is green ) </vt:lpstr>
      <vt:lpstr>Prezentacja programu PowerPoint</vt:lpstr>
      <vt:lpstr>St. Patrick’s day is also celebrated in :  - Poland  - United States of America</vt:lpstr>
      <vt:lpstr>St. Patrick is often depicted in an animated version </vt:lpstr>
      <vt:lpstr>There are many monuments to St. Patrick's in Ireland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Patrick’s day</dc:title>
  <dc:creator>Aneta Gmur</dc:creator>
  <cp:lastModifiedBy>Aneta Gmur</cp:lastModifiedBy>
  <cp:revision>6</cp:revision>
  <dcterms:created xsi:type="dcterms:W3CDTF">2020-03-09T15:04:13Z</dcterms:created>
  <dcterms:modified xsi:type="dcterms:W3CDTF">2020-03-12T10:57:45Z</dcterms:modified>
</cp:coreProperties>
</file>